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B67C-7EE9-418B-A5B9-FC884C44A7B3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78FE-0379-47AD-A0FE-A194C4E68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599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B67C-7EE9-418B-A5B9-FC884C44A7B3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78FE-0379-47AD-A0FE-A194C4E68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79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B67C-7EE9-418B-A5B9-FC884C44A7B3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78FE-0379-47AD-A0FE-A194C4E68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393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B67C-7EE9-418B-A5B9-FC884C44A7B3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78FE-0379-47AD-A0FE-A194C4E68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61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B67C-7EE9-418B-A5B9-FC884C44A7B3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78FE-0379-47AD-A0FE-A194C4E68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9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B67C-7EE9-418B-A5B9-FC884C44A7B3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78FE-0379-47AD-A0FE-A194C4E68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935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B67C-7EE9-418B-A5B9-FC884C44A7B3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78FE-0379-47AD-A0FE-A194C4E68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04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B67C-7EE9-418B-A5B9-FC884C44A7B3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78FE-0379-47AD-A0FE-A194C4E68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76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B67C-7EE9-418B-A5B9-FC884C44A7B3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78FE-0379-47AD-A0FE-A194C4E68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27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B67C-7EE9-418B-A5B9-FC884C44A7B3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78FE-0379-47AD-A0FE-A194C4E68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6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B67C-7EE9-418B-A5B9-FC884C44A7B3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78FE-0379-47AD-A0FE-A194C4E68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76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2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5B67C-7EE9-418B-A5B9-FC884C44A7B3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A78FE-0379-47AD-A0FE-A194C4E68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97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3A62217-CCCB-4CBB-870F-4DD788F0F9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28" r="48375" b="-1"/>
          <a:stretch/>
        </p:blipFill>
        <p:spPr>
          <a:xfrm>
            <a:off x="5593726" y="0"/>
            <a:ext cx="2856849" cy="31395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67928" y="0"/>
            <a:ext cx="576072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3563F833-0926-4D9D-89DC-92DFD43CC153}"/>
              </a:ext>
            </a:extLst>
          </p:cNvPr>
          <p:cNvGrpSpPr/>
          <p:nvPr/>
        </p:nvGrpSpPr>
        <p:grpSpPr>
          <a:xfrm>
            <a:off x="20" y="-1"/>
            <a:ext cx="9143960" cy="6858000"/>
            <a:chOff x="20" y="-1"/>
            <a:chExt cx="9143960" cy="6858000"/>
          </a:xfrm>
        </p:grpSpPr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0DB85D72-A481-45C4-BF5F-1F641055D879}"/>
                </a:ext>
              </a:extLst>
            </p:cNvPr>
            <p:cNvGrpSpPr/>
            <p:nvPr/>
          </p:nvGrpSpPr>
          <p:grpSpPr>
            <a:xfrm>
              <a:off x="20" y="-1"/>
              <a:ext cx="9143960" cy="6858000"/>
              <a:chOff x="20" y="-1"/>
              <a:chExt cx="9143960" cy="6858000"/>
            </a:xfrm>
          </p:grpSpPr>
          <p:pic>
            <p:nvPicPr>
              <p:cNvPr id="4" name="Immagine 3">
                <a:extLst>
                  <a:ext uri="{FF2B5EF4-FFF2-40B4-BE49-F238E27FC236}">
                    <a16:creationId xmlns:a16="http://schemas.microsoft.com/office/drawing/2014/main" id="{155CA9A0-7EB8-4EEE-888C-877C152BC9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3407" r="7090" b="-2"/>
              <a:stretch/>
            </p:blipFill>
            <p:spPr>
              <a:xfrm>
                <a:off x="3871539" y="3272588"/>
                <a:ext cx="4579036" cy="3585411"/>
              </a:xfrm>
              <a:prstGeom prst="rect">
                <a:avLst/>
              </a:prstGeom>
            </p:spPr>
          </p:pic>
          <p:pic>
            <p:nvPicPr>
              <p:cNvPr id="2" name="Immagine 1">
                <a:extLst>
                  <a:ext uri="{FF2B5EF4-FFF2-40B4-BE49-F238E27FC236}">
                    <a16:creationId xmlns:a16="http://schemas.microsoft.com/office/drawing/2014/main" id="{7D2B6D3D-0B0B-45EE-9028-A8C5789FE5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9074" r="21196" b="2"/>
              <a:stretch/>
            </p:blipFill>
            <p:spPr>
              <a:xfrm>
                <a:off x="20" y="9"/>
                <a:ext cx="5459914" cy="3895335"/>
              </a:xfrm>
              <a:custGeom>
                <a:avLst/>
                <a:gdLst>
                  <a:gd name="connsiteX0" fmla="*/ 0 w 7279913"/>
                  <a:gd name="connsiteY0" fmla="*/ 0 h 3895335"/>
                  <a:gd name="connsiteX1" fmla="*/ 7279913 w 7279913"/>
                  <a:gd name="connsiteY1" fmla="*/ 0 h 3895335"/>
                  <a:gd name="connsiteX2" fmla="*/ 7279913 w 7279913"/>
                  <a:gd name="connsiteY2" fmla="*/ 3116976 h 3895335"/>
                  <a:gd name="connsiteX3" fmla="*/ 5011287 w 7279913"/>
                  <a:gd name="connsiteY3" fmla="*/ 3116976 h 3895335"/>
                  <a:gd name="connsiteX4" fmla="*/ 5011287 w 7279913"/>
                  <a:gd name="connsiteY4" fmla="*/ 3895335 h 3895335"/>
                  <a:gd name="connsiteX5" fmla="*/ 0 w 7279913"/>
                  <a:gd name="connsiteY5" fmla="*/ 3895335 h 389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79913" h="3895335">
                    <a:moveTo>
                      <a:pt x="0" y="0"/>
                    </a:moveTo>
                    <a:lnTo>
                      <a:pt x="7279913" y="0"/>
                    </a:lnTo>
                    <a:lnTo>
                      <a:pt x="7279913" y="3116976"/>
                    </a:lnTo>
                    <a:lnTo>
                      <a:pt x="5011287" y="3116976"/>
                    </a:lnTo>
                    <a:lnTo>
                      <a:pt x="5011287" y="3895335"/>
                    </a:lnTo>
                    <a:lnTo>
                      <a:pt x="0" y="3895335"/>
                    </a:lnTo>
                    <a:close/>
                  </a:path>
                </a:pathLst>
              </a:custGeom>
            </p:spPr>
          </p:pic>
          <p:pic>
            <p:nvPicPr>
              <p:cNvPr id="5" name="Immagine 4">
                <a:extLst>
                  <a:ext uri="{FF2B5EF4-FFF2-40B4-BE49-F238E27FC236}">
                    <a16:creationId xmlns:a16="http://schemas.microsoft.com/office/drawing/2014/main" id="{7966EBE7-2A9F-456B-BBA6-095E1CDCD4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744" r="-2" b="-2"/>
              <a:stretch/>
            </p:blipFill>
            <p:spPr>
              <a:xfrm>
                <a:off x="20" y="4065775"/>
                <a:ext cx="3750870" cy="2792224"/>
              </a:xfrm>
              <a:prstGeom prst="rect">
                <a:avLst/>
              </a:prstGeom>
            </p:spPr>
          </p:pic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971A75BB-5651-4224-8419-D07CB4C2EE42}"/>
                  </a:ext>
                </a:extLst>
              </p:cNvPr>
              <p:cNvSpPr/>
              <p:nvPr/>
            </p:nvSpPr>
            <p:spPr>
              <a:xfrm>
                <a:off x="5593726" y="-1"/>
                <a:ext cx="2856849" cy="3139531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A0B99F9D-9B0C-4E4D-9C8F-9AA99554C31C}"/>
                  </a:ext>
                </a:extLst>
              </p:cNvPr>
              <p:cNvSpPr/>
              <p:nvPr/>
            </p:nvSpPr>
            <p:spPr>
              <a:xfrm>
                <a:off x="8567928" y="0"/>
                <a:ext cx="576052" cy="6857999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861F1E7A-CA7A-481F-BB73-0DE1652B8E22}"/>
                </a:ext>
              </a:extLst>
            </p:cNvPr>
            <p:cNvSpPr txBox="1"/>
            <p:nvPr/>
          </p:nvSpPr>
          <p:spPr>
            <a:xfrm>
              <a:off x="5593726" y="119743"/>
              <a:ext cx="2856849" cy="301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/>
                <a:t>LEGNANO 4-5-6 APRILE 2019</a:t>
              </a:r>
            </a:p>
            <a:p>
              <a:pPr algn="ctr"/>
              <a:endParaRPr lang="it-IT" sz="800" dirty="0"/>
            </a:p>
            <a:p>
              <a:pPr algn="ctr"/>
              <a:r>
                <a:rPr lang="it-IT" sz="1400" dirty="0"/>
                <a:t>Giunge al suo 3° anno il corso</a:t>
              </a:r>
            </a:p>
            <a:p>
              <a:pPr algn="ctr"/>
              <a:endParaRPr lang="it-IT" sz="800" dirty="0"/>
            </a:p>
            <a:p>
              <a:pPr algn="ctr"/>
              <a:r>
                <a:rPr lang="it-IT" sz="1400" dirty="0"/>
                <a:t> </a:t>
              </a:r>
              <a:r>
                <a:rPr lang="it-IT" sz="1400" b="1" dirty="0"/>
                <a:t>CONDUTTORE MEZZI SPECIALI: GIUDA FUORISTRADA </a:t>
              </a:r>
            </a:p>
            <a:p>
              <a:pPr algn="ctr"/>
              <a:endParaRPr lang="it-IT" sz="400" dirty="0"/>
            </a:p>
            <a:p>
              <a:pPr algn="just"/>
              <a:r>
                <a:rPr lang="it-IT" sz="1200" dirty="0"/>
                <a:t>Organizzato </a:t>
              </a:r>
              <a:r>
                <a:rPr lang="it-IT" sz="1200" dirty="0" err="1"/>
                <a:t>dall’Ass</a:t>
              </a:r>
              <a:r>
                <a:rPr lang="it-IT" sz="1200" dirty="0"/>
                <a:t>. </a:t>
              </a:r>
              <a:r>
                <a:rPr lang="it-IT" sz="1200" dirty="0" err="1"/>
                <a:t>Pro.Civ</a:t>
              </a:r>
              <a:r>
                <a:rPr lang="it-IT" sz="1200" dirty="0"/>
                <a:t>. Alberto da Giussano per 34 partecipanti e i loro mezzi, che -dopo l’aula- hanno svolto le attività pratiche lungo un percorso appositamente  allestito. </a:t>
              </a:r>
            </a:p>
            <a:p>
              <a:pPr algn="just"/>
              <a:r>
                <a:rPr lang="it-IT" sz="1200" dirty="0"/>
                <a:t>Guida del mezzo e prova delle reali potenzialità con l’uso di verricelli, taglie e </a:t>
              </a:r>
              <a:r>
                <a:rPr lang="it-IT" sz="1200" dirty="0" err="1"/>
                <a:t>strop</a:t>
              </a:r>
              <a:r>
                <a:rPr lang="it-IT" sz="1200" dirty="0"/>
                <a:t>. </a:t>
              </a:r>
            </a:p>
            <a:p>
              <a:pPr algn="just"/>
              <a:endParaRPr lang="it-IT" sz="400" dirty="0"/>
            </a:p>
            <a:p>
              <a:pPr algn="just"/>
              <a:r>
                <a:rPr lang="it-IT" sz="1200" dirty="0"/>
                <a:t>Dal 2017 si sono formato 130 volontari.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856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626C364B-8C0F-4206-BCB4-7FBE1D7A4A35}"/>
              </a:ext>
            </a:extLst>
          </p:cNvPr>
          <p:cNvGrpSpPr/>
          <p:nvPr/>
        </p:nvGrpSpPr>
        <p:grpSpPr>
          <a:xfrm>
            <a:off x="-1" y="1"/>
            <a:ext cx="9144001" cy="6857999"/>
            <a:chOff x="-1" y="1"/>
            <a:chExt cx="9144001" cy="6857999"/>
          </a:xfrm>
        </p:grpSpPr>
        <p:pic>
          <p:nvPicPr>
            <p:cNvPr id="4" name="Immagine 3" descr="Immagine che contiene erba, esterni, camion, albero&#10;&#10;Descrizione generata automaticamente">
              <a:extLst>
                <a:ext uri="{FF2B5EF4-FFF2-40B4-BE49-F238E27FC236}">
                  <a16:creationId xmlns:a16="http://schemas.microsoft.com/office/drawing/2014/main" id="{2A85D917-FEAD-421D-97EB-447286B64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03" r="37288" b="-1"/>
            <a:stretch/>
          </p:blipFill>
          <p:spPr>
            <a:xfrm>
              <a:off x="-1" y="10"/>
              <a:ext cx="5980456" cy="6857990"/>
            </a:xfrm>
            <a:prstGeom prst="rect">
              <a:avLst/>
            </a:prstGeom>
          </p:spPr>
        </p:pic>
        <p:pic>
          <p:nvPicPr>
            <p:cNvPr id="7" name="Immagine 6" descr="Immagine che contiene erba, esterni, camion, automobile&#10;&#10;Descrizione generata automaticamente">
              <a:extLst>
                <a:ext uri="{FF2B5EF4-FFF2-40B4-BE49-F238E27FC236}">
                  <a16:creationId xmlns:a16="http://schemas.microsoft.com/office/drawing/2014/main" id="{F87A8463-2F38-49DD-A620-ED5A20CA2B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-6" b="4750"/>
            <a:stretch/>
          </p:blipFill>
          <p:spPr>
            <a:xfrm>
              <a:off x="6097404" y="1"/>
              <a:ext cx="3046596" cy="2176272"/>
            </a:xfrm>
            <a:prstGeom prst="rect">
              <a:avLst/>
            </a:prstGeom>
          </p:spPr>
        </p:pic>
        <p:pic>
          <p:nvPicPr>
            <p:cNvPr id="6" name="Immagine 5" descr="Immagine che contiene persona, edificio, erba, persone&#10;&#10;Descrizione generata automaticamente">
              <a:extLst>
                <a:ext uri="{FF2B5EF4-FFF2-40B4-BE49-F238E27FC236}">
                  <a16:creationId xmlns:a16="http://schemas.microsoft.com/office/drawing/2014/main" id="{9DBECF8F-668A-4ED0-AB19-E91D39C463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756" r="-6" b="-6"/>
            <a:stretch/>
          </p:blipFill>
          <p:spPr>
            <a:xfrm>
              <a:off x="6097403" y="2346665"/>
              <a:ext cx="3046596" cy="2176272"/>
            </a:xfrm>
            <a:prstGeom prst="rect">
              <a:avLst/>
            </a:prstGeom>
          </p:spPr>
        </p:pic>
        <p:pic>
          <p:nvPicPr>
            <p:cNvPr id="5" name="Immagine 4" descr="Immagine che contiene erba, esterni, albero, automobile&#10;&#10;Descrizione generata automaticamente">
              <a:extLst>
                <a:ext uri="{FF2B5EF4-FFF2-40B4-BE49-F238E27FC236}">
                  <a16:creationId xmlns:a16="http://schemas.microsoft.com/office/drawing/2014/main" id="{55967051-F8FC-476A-A1F9-E11E71B691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-6" b="4750"/>
            <a:stretch/>
          </p:blipFill>
          <p:spPr>
            <a:xfrm>
              <a:off x="6097403" y="4681728"/>
              <a:ext cx="3046596" cy="2176272"/>
            </a:xfrm>
            <a:prstGeom prst="rect">
              <a:avLst/>
            </a:prstGeom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9558219E-C633-422F-8F74-47A4F1C8DE8A}"/>
                </a:ext>
              </a:extLst>
            </p:cNvPr>
            <p:cNvSpPr/>
            <p:nvPr/>
          </p:nvSpPr>
          <p:spPr>
            <a:xfrm>
              <a:off x="1033325" y="6054567"/>
              <a:ext cx="635308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40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GRAZIE  a tutti per l’impegno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14933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82</Words>
  <Application>Microsoft Office PowerPoint</Application>
  <PresentationFormat>Presentazione su schermo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Flavia Moro</dc:creator>
  <cp:lastModifiedBy>Flavia Moro</cp:lastModifiedBy>
  <cp:revision>3</cp:revision>
  <dcterms:created xsi:type="dcterms:W3CDTF">2019-04-15T18:43:21Z</dcterms:created>
  <dcterms:modified xsi:type="dcterms:W3CDTF">2019-04-15T18:56:46Z</dcterms:modified>
</cp:coreProperties>
</file>